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28B6493-F44F-4AF7-82EB-7385E9D87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17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2B0CACA-2D35-4772-A724-4916E617D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941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38BFF2-B6FA-4B63-A74C-D52079CFEBF4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4AE195-C133-41B0-BFE4-811C31B7689B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CF910C-0106-45F6-A061-EE525246752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7E4A35-8526-49E5-9DDF-7FF99C3F3518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C45B0AB-ADD9-476B-A382-B7417675BEBB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31978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928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看哪！冠冕已給羔羊！</a:t>
            </a:r>
          </a:p>
          <a:p>
            <a:pPr algn="ctr" eaLnBrk="1" hangingPunct="1"/>
            <a:r>
              <a:rPr lang="en-US" altLang="zh-TW" sz="2800" dirty="0"/>
              <a:t>Behold the Lamb with glory crowned!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榮耀、尊貴已歸祂！</a:t>
            </a:r>
          </a:p>
          <a:p>
            <a:pPr algn="ctr" eaLnBrk="1" hangingPunct="1"/>
            <a:r>
              <a:rPr lang="en-US" altLang="zh-TW" sz="2800" dirty="0"/>
              <a:t>To Him all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be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為祂無處算是太高，</a:t>
            </a:r>
          </a:p>
          <a:p>
            <a:pPr algn="ctr" eaLnBrk="1" hangingPunct="1"/>
            <a:r>
              <a:rPr lang="en-US" altLang="zh-TW" sz="2800" dirty="0"/>
              <a:t>No place too high for Him is found,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天上無處是太大。</a:t>
            </a:r>
          </a:p>
          <a:p>
            <a:pPr algn="ctr" eaLnBrk="1" hangingPunct="1"/>
            <a:r>
              <a:rPr lang="en-US" altLang="zh-TW" sz="2800" dirty="0"/>
              <a:t>No place too high in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120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看哪</a:t>
            </a:r>
            <a:r>
              <a:rPr lang="zh-TW" altLang="en-US" sz="2800" dirty="0">
                <a:latin typeface="標楷體" pitchFamily="65" charset="-120"/>
              </a:rPr>
              <a:t>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冠冕已給羔羊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BEHOLD THE LAMB WITH GLORY CROWNED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120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祂登寶座-天上寶座，</a:t>
            </a:r>
          </a:p>
          <a:p>
            <a:pPr algn="ctr" eaLnBrk="1" hangingPunct="1"/>
            <a:r>
              <a:rPr lang="en-US" altLang="zh-TW" sz="2800" dirty="0"/>
              <a:t>He fills the throne - the throne above,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祂登寶座何豪邁！</a:t>
            </a:r>
          </a:p>
          <a:p>
            <a:pPr algn="ctr" eaLnBrk="1" hangingPunct="1"/>
            <a:r>
              <a:rPr lang="en-US" altLang="zh-TW" sz="2800" dirty="0"/>
              <a:t>Its rights to Him belong;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祂是題目，聖徒所歌；</a:t>
            </a:r>
          </a:p>
          <a:p>
            <a:pPr algn="ctr" eaLnBrk="1" hangingPunct="1"/>
            <a:r>
              <a:rPr lang="en-US" altLang="zh-TW" sz="2800" dirty="0"/>
              <a:t>The object of His Father’s love,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祂是珍物，父所愛。</a:t>
            </a:r>
          </a:p>
          <a:p>
            <a:pPr algn="ctr" eaLnBrk="1" hangingPunct="1"/>
            <a:r>
              <a:rPr lang="en-US" altLang="zh-TW" sz="2800" dirty="0"/>
              <a:t>Theme of the </a:t>
            </a:r>
            <a:r>
              <a:rPr lang="en-US" altLang="zh-TW" sz="2800" dirty="0" err="1"/>
              <a:t>ransomed’s</a:t>
            </a:r>
            <a:r>
              <a:rPr lang="en-US" altLang="zh-TW" sz="2800" dirty="0"/>
              <a:t> song.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祂雖高大，卻肯接受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Though high yet He accepts the praise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我們在此的殷勤；</a:t>
            </a:r>
          </a:p>
          <a:p>
            <a:pPr algn="ctr" eaLnBrk="1" hangingPunct="1"/>
            <a:r>
              <a:rPr lang="en-US" altLang="zh-TW" sz="2800" dirty="0"/>
              <a:t>His people offer here;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我們所有微弱聲音，</a:t>
            </a:r>
          </a:p>
          <a:p>
            <a:pPr algn="ctr" eaLnBrk="1" hangingPunct="1"/>
            <a:r>
              <a:rPr lang="en-US" altLang="zh-TW" sz="2800" dirty="0"/>
              <a:t>The faintest, feeblest cry they raise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無一不入救主心。</a:t>
            </a:r>
          </a:p>
          <a:p>
            <a:pPr algn="ctr" eaLnBrk="1" hangingPunct="1"/>
            <a:r>
              <a:rPr lang="en-US" altLang="zh-TW" sz="2800" dirty="0"/>
              <a:t>Will reach the Savior’s ear.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我們詩歌，惟獨就是</a:t>
            </a:r>
          </a:p>
          <a:p>
            <a:pPr algn="ctr" eaLnBrk="1" hangingPunct="1"/>
            <a:r>
              <a:rPr lang="en-US" altLang="zh-TW" sz="2800" dirty="0"/>
              <a:t>This song be ours, we join in one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高舉被殺的羔羊，</a:t>
            </a:r>
            <a:r>
              <a:rPr lang="zh-TW" altLang="en-US" sz="2800" dirty="0">
                <a:latin typeface="標楷體" pitchFamily="65" charset="-120"/>
              </a:rPr>
              <a:t> </a:t>
            </a:r>
            <a:endParaRPr lang="en-US" altLang="zh-TW" sz="28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To celebrate the name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並那坐在寶座上的，</a:t>
            </a:r>
          </a:p>
          <a:p>
            <a:pPr algn="ctr" eaLnBrk="1" hangingPunct="1"/>
            <a:r>
              <a:rPr lang="en-US" altLang="zh-TW" sz="2800" dirty="0"/>
              <a:t>Of Him that sits upon the throne,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如何應當受頌揚。</a:t>
            </a:r>
          </a:p>
          <a:p>
            <a:pPr algn="ctr" eaLnBrk="1" hangingPunct="1"/>
            <a:r>
              <a:rPr lang="en-US" altLang="zh-TW" sz="2800" dirty="0"/>
              <a:t>And to exalt the Lamb.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33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祢前受人藐視厭棄，</a:t>
            </a:r>
          </a:p>
          <a:p>
            <a:pPr algn="ctr" eaLnBrk="1" hangingPunct="1"/>
            <a:r>
              <a:rPr lang="en-US" altLang="zh-TW" sz="2800" dirty="0"/>
              <a:t>To Him whom men despise and slight,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今得榮耀和尊貴；</a:t>
            </a:r>
          </a:p>
          <a:p>
            <a:pPr algn="ctr" eaLnBrk="1" hangingPunct="1"/>
            <a:r>
              <a:rPr lang="en-US" altLang="zh-TW" sz="2800" dirty="0"/>
              <a:t>To Him be glory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: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冠冕、高位，原是祢的，</a:t>
            </a:r>
          </a:p>
          <a:p>
            <a:pPr algn="ctr" eaLnBrk="1" hangingPunct="1"/>
            <a:r>
              <a:rPr lang="en-US" altLang="zh-TW" sz="2800" dirty="0"/>
              <a:t>The crown is His, and His by right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祢得這些真無愧！</a:t>
            </a:r>
          </a:p>
          <a:p>
            <a:pPr algn="ctr" eaLnBrk="1" hangingPunct="1"/>
            <a:r>
              <a:rPr lang="en-US" altLang="zh-TW" sz="2800" dirty="0"/>
              <a:t>The highest place in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.</a:t>
            </a:r>
            <a:r>
              <a:rPr lang="en-US" altLang="zh-TW" dirty="0">
                <a:latin typeface="標楷體" pitchFamily="65" charset="-12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485</TotalTime>
  <Words>321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H120  看哪！冠冕已給羔羊  BEHOLD THE LAMB WITH GLORY CROWNED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55</cp:revision>
  <dcterms:created xsi:type="dcterms:W3CDTF">2001-04-19T19:07:54Z</dcterms:created>
  <dcterms:modified xsi:type="dcterms:W3CDTF">2017-08-01T22:45:24Z</dcterms:modified>
</cp:coreProperties>
</file>